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xls" ContentType="application/vnd.ms-excel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28803600" cy="43205400"/>
  <p:notesSz cx="6858000" cy="9144000"/>
  <p:defaultTextStyle>
    <a:defPPr>
      <a:defRPr lang="pt-BR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90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-1806" y="-198"/>
      </p:cViewPr>
      <p:guideLst>
        <p:guide orient="horz" pos="13608"/>
        <p:guide pos="90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270" y="13421686"/>
            <a:ext cx="24483060" cy="926115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320540" y="24483060"/>
            <a:ext cx="20162520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5287" y="27763471"/>
            <a:ext cx="24483060" cy="8581073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275287" y="18312297"/>
            <a:ext cx="24483060" cy="9451177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74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080137" y="13441682"/>
            <a:ext cx="9481185" cy="38014756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1041382" y="13441682"/>
            <a:ext cx="9481185" cy="38014756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180" y="1730219"/>
            <a:ext cx="25923240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440182" y="9671210"/>
            <a:ext cx="12726592" cy="403050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440182" y="13701711"/>
            <a:ext cx="12726592" cy="24893114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4631832" y="9671210"/>
            <a:ext cx="12731590" cy="403050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4631832" y="13701711"/>
            <a:ext cx="12731590" cy="24893114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182" y="1720217"/>
            <a:ext cx="9476187" cy="7320915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1261407" y="1720219"/>
            <a:ext cx="16102015" cy="36874613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440182" y="9041134"/>
            <a:ext cx="9476187" cy="29553698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707" y="30243782"/>
            <a:ext cx="17282160" cy="3570451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707" y="3860481"/>
            <a:ext cx="17282160" cy="25923240"/>
          </a:xfrm>
        </p:spPr>
        <p:txBody>
          <a:bodyPr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645707" y="33814233"/>
            <a:ext cx="17282160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 smtClean="0"/>
              <a:t>Clique para editar o texto mestre</a:t>
            </a:r>
            <a:endParaRPr lang="pt-BR" smtClean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661955" y="2310293"/>
            <a:ext cx="4860610" cy="49146143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080137" y="2310293"/>
            <a:ext cx="14101765" cy="4914614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440180" y="1730219"/>
            <a:ext cx="25923240" cy="7200900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0180" y="10081267"/>
            <a:ext cx="25923240" cy="28513565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440180" y="40045010"/>
            <a:ext cx="6720840" cy="2300286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17CC1-4C99-4EBE-8686-771887E49914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9841230" y="40045010"/>
            <a:ext cx="9121140" cy="2300286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0642580" y="40045010"/>
            <a:ext cx="6720840" cy="2300286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D1657-B776-4FAD-B594-CF46D73B5109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1480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0" indent="-154305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oleObject" Target="../embeddings/Workbook1.xls"/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1020233" y="5775023"/>
            <a:ext cx="26764544" cy="196708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1370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Arial, negrito, corpo 72pt, podendo ser reduzido para até corpo 60, caso a quantidade de texto ultrapasse o espaço delimitado</a:t>
            </a:r>
            <a:endParaRPr kumimoji="0" lang="pt-BR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2160412" y="7680024"/>
            <a:ext cx="24484188" cy="1965677"/>
          </a:xfrm>
          <a:prstGeom prst="rect">
            <a:avLst/>
          </a:prstGeom>
          <a:noFill/>
          <a:ln w="9525">
            <a:noFill/>
          </a:ln>
        </p:spPr>
        <p:txBody>
          <a:bodyPr lIns="384048" tIns="192024" rIns="384048" bIns="192024" anchor="ctr" anchorCtr="0"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buNone/>
            </a:pPr>
            <a:r>
              <a:rPr lang="pt-BR" altLang="pt-BR" sz="4000" b="1" dirty="0">
                <a:latin typeface="Calibri" panose="020F0502020204030204" charset="0"/>
                <a:cs typeface="Geneva" pitchFamily="34" charset="0"/>
              </a:rPr>
              <a:t>Nomes dos autores: arial, negrito, corpo 40pt</a:t>
            </a:r>
            <a:endParaRPr lang="pt-BR" altLang="pt-BR" sz="4000" b="1" dirty="0">
              <a:latin typeface="Calibri" panose="020F0502020204030204" charset="0"/>
              <a:cs typeface="Geneva" pitchFamily="34" charset="0"/>
            </a:endParaRPr>
          </a:p>
          <a:p>
            <a:pPr marL="0" lvl="0" indent="0" algn="ctr" defTabSz="914400" eaLnBrk="1" hangingPunct="1">
              <a:spcBef>
                <a:spcPct val="0"/>
              </a:spcBef>
              <a:buNone/>
            </a:pPr>
            <a:r>
              <a:rPr lang="pt-BR" altLang="pt-BR" sz="3000" dirty="0">
                <a:latin typeface="Calibri" panose="020F0502020204030204" charset="0"/>
                <a:cs typeface="Geneva" pitchFamily="34" charset="0"/>
              </a:rPr>
              <a:t>Instituições; unidade acadêmica e endereço eletrônico: arial, regular, corpo 30pt </a:t>
            </a:r>
            <a:endParaRPr lang="pt-BR" altLang="pt-BR" sz="3000" dirty="0">
              <a:latin typeface="Calibri" panose="020F050202020403020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071034" y="14781087"/>
            <a:ext cx="12800188" cy="636693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defTabSz="914400" eaLnBrk="1" hangingPunct="1">
              <a:buNone/>
            </a:pPr>
            <a:r>
              <a:rPr lang="pt-BR" altLang="pt-BR" sz="5335" b="1" dirty="0">
                <a:latin typeface="Arial" panose="020B0604020202020204" pitchFamily="34" charset="0"/>
                <a:cs typeface="Geneva" pitchFamily="34" charset="0"/>
              </a:rPr>
              <a:t>METODOLOGIA</a:t>
            </a:r>
            <a:endParaRPr lang="pt-BR" altLang="pt-BR" sz="2135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</a:t>
            </a:r>
            <a:endParaRPr lang="pt-BR" altLang="pt-BR" sz="3200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</a:t>
            </a:r>
            <a:endParaRPr lang="pt-BR" altLang="pt-BR" sz="2135" dirty="0">
              <a:latin typeface="Arial" panose="020B0604020202020204" pitchFamily="34" charset="0"/>
              <a:ea typeface="Geneva" pitchFamily="34" charset="0"/>
            </a:endParaRPr>
          </a:p>
        </p:txBody>
      </p:sp>
      <p:sp>
        <p:nvSpPr>
          <p:cNvPr id="7" name="Subtitle 2"/>
          <p:cNvSpPr txBox="1"/>
          <p:nvPr/>
        </p:nvSpPr>
        <p:spPr>
          <a:xfrm>
            <a:off x="15036800" y="27434521"/>
            <a:ext cx="12800189" cy="519006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just" defTabSz="914400" eaLnBrk="1" hangingPunct="1">
              <a:buNone/>
            </a:pPr>
            <a:r>
              <a:rPr lang="pt-BR" altLang="pt-BR" sz="5335" b="1" dirty="0">
                <a:latin typeface="Arial" panose="020B0604020202020204" pitchFamily="34" charset="0"/>
                <a:cs typeface="Geneva" pitchFamily="34" charset="0"/>
              </a:rPr>
              <a:t>CONCLUSÃO/CONSIDERAÇÕES FINAIS</a:t>
            </a:r>
            <a:endParaRPr lang="pt-BR" altLang="pt-BR" sz="3200" b="1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  <a:sym typeface="+mn-ea"/>
              </a:rPr>
              <a:t>pppppppppppppp nnnnnnnnnnbbbbbbbbbbbbbbbaaaaaaaaaaaaaaaaaaacccccccckkkkkkkkkkkkkkkkkkkpppppppppppppppp nnn</a:t>
            </a:r>
            <a:endParaRPr lang="en-US" altLang="pt-BR" sz="3200" dirty="0">
              <a:latin typeface="Arial" panose="020B0604020202020204" pitchFamily="34" charset="0"/>
              <a:ea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  <a:sym typeface="+mn-ea"/>
              </a:rPr>
              <a:t>pppppppppppppp nnnnnnnnnnbbbbbbbbbbbbbbbaaaaaaaaaaaaaaaaaaacccccccckkkkkkkkkkkkkkkkkkkpppppppppppppppp nnn</a:t>
            </a:r>
            <a:endParaRPr lang="en-US" altLang="pt-BR" sz="3200" dirty="0">
              <a:latin typeface="Arial" panose="020B0604020202020204" pitchFamily="34" charset="0"/>
              <a:ea typeface="Geneva" pitchFamily="34" charset="0"/>
            </a:endParaRPr>
          </a:p>
          <a:p>
            <a:pPr marL="0" lvl="0" indent="0" defTabSz="914400" eaLnBrk="1" hangingPunct="1">
              <a:buNone/>
            </a:pPr>
            <a:endParaRPr lang="en-US" altLang="pt-BR" sz="3200" dirty="0">
              <a:latin typeface="Arial" panose="020B0604020202020204" pitchFamily="34" charset="0"/>
              <a:ea typeface="Geneva" pitchFamily="34" charset="0"/>
            </a:endParaRPr>
          </a:p>
        </p:txBody>
      </p:sp>
      <p:sp>
        <p:nvSpPr>
          <p:cNvPr id="8" name="Subtitle 2"/>
          <p:cNvSpPr txBox="1"/>
          <p:nvPr/>
        </p:nvSpPr>
        <p:spPr>
          <a:xfrm>
            <a:off x="14984589" y="35265623"/>
            <a:ext cx="12800188" cy="372533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defTabSz="914400" eaLnBrk="1" hangingPunct="1">
              <a:buNone/>
            </a:pPr>
            <a:r>
              <a:rPr lang="pt-BR" altLang="pt-BR" sz="5335" b="1" dirty="0">
                <a:latin typeface="Arial" panose="020B0604020202020204" pitchFamily="34" charset="0"/>
                <a:cs typeface="Geneva" pitchFamily="34" charset="0"/>
              </a:rPr>
              <a:t>REFERÊNCIAS </a:t>
            </a:r>
            <a:endParaRPr lang="pt-BR" altLang="pt-BR" sz="3200" b="1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nnnnnnnnnnbbbbbbbbbbbbbbbaaaaaaaaaaaaaaaaaaacccccccckkkkkkkkkkkkkkkknnnnnnnnnnbbbbbbbbbbbbbbbaaaaaaaaaaaaaaaaaaacccccccckkkkkkkkkkkkkkkkkkkpppppppppppppppp nnnnnnnnnnbbbbbbbbbbbbbbbaaaaaaaaaaaaaaaaaaacccccccckkkkkkkkkkkkkkkkkkkpppppppppppppppp nnnnnnnnnnbbbbbbbbbbbbbbbaaaaaaaaaaaaaaaaaaacccccccckkkkkkkkkkkkkkkkkkkpppppppppppppppp nnnnnnnnnnbbbbb</a:t>
            </a:r>
            <a:endParaRPr lang="pt-BR" altLang="pt-BR" sz="2135" dirty="0">
              <a:latin typeface="Arial" panose="020B0604020202020204" pitchFamily="34" charset="0"/>
              <a:ea typeface="Geneva" pitchFamily="34" charset="0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1071034" y="21331465"/>
            <a:ext cx="12800188" cy="94615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defTabSz="914400" eaLnBrk="1" hangingPunct="1">
              <a:buNone/>
            </a:pPr>
            <a:r>
              <a:rPr lang="pt-BR" altLang="pt-BR" sz="5335" b="1" dirty="0">
                <a:latin typeface="Arial" panose="020B0604020202020204" pitchFamily="34" charset="0"/>
                <a:cs typeface="Geneva" pitchFamily="34" charset="0"/>
              </a:rPr>
              <a:t>RESULTADOS E DISCUSSÃO</a:t>
            </a:r>
            <a:endParaRPr lang="pt-BR" altLang="pt-BR" sz="5335" b="1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  <a:endParaRPr lang="pt-BR" altLang="pt-BR" sz="3200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  <a:sym typeface="+mn-ea"/>
              </a:rPr>
              <a:t>ppppppp nnnnnnnnnnbbbbbbbbbbbbbbbaaaaaaaaaaaaaaaaaaacccccccckkkkkkkkkkkkkkkbbllakkjknknnnnnnnnnnnnbbbbbbbbbbbbbbbaaaaaaaaaaaaaaaaaaacccccccckkkkkkkkkkkkkkkkkkkpppppppppppppppp nnnnnnnnnnbbbbbbbbbbbbbbbaaaa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  <a:sym typeface="+mn-ea"/>
              </a:rPr>
              <a:t>aaaaaaaaaaaaaaacccccccckkkkkkkkkkkkkkkkkkkpppppppppppppppp ppppppp nnnnnnnnnnbbbbbbbbbbbbbbbaaaaaaaaaaaaaaaaaaacccccccckkkkkkkkkkkkkkkbbllakkjknknnnnnnnnnnnnbbbbbbbbbbbbbbbaaaaaaaaaaaaaaaaaaacccccccckkkkkkkkkkkkkkkkkkkpppppppppppppppp nnnnnnnnnnbbbbbbbbbbbbbbbaaaaaaaaaaaaaaaaaaaaaaaaacccccccckkkkkkkkkkkkkkkkkkkpppppppppppppppp ppppppp nnnnnnnnnnbbbbbbbbbbbbbbbaaaaaaaaaaaaaaaaaaacccccccckkkkkkkkkkkkkkkbbllakkjknknnnnnnnnnnnnbbbbbbbbbbbbbbbaaaaaaaaaaaaaaaaaaacccccccckkkkkkkkkkkkkkkkkkkpppppppppppppppp nnnnnnnnnnbbbbbbbbbbbbbbbaaaaaaaaaa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  <a:sym typeface="+mn-ea"/>
              </a:rPr>
              <a:t>aaaaaaaaacccccccckkkkkkkkkkkkkkkkkkkpppppppppppppppp </a:t>
            </a:r>
            <a:endParaRPr lang="en-US" altLang="pt-BR" sz="2135" dirty="0">
              <a:latin typeface="Arial" panose="020B0604020202020204" pitchFamily="34" charset="0"/>
              <a:ea typeface="Geneva" pitchFamily="34" charset="0"/>
            </a:endParaRPr>
          </a:p>
        </p:txBody>
      </p:sp>
      <p:graphicFrame>
        <p:nvGraphicFramePr>
          <p:cNvPr id="10" name="Table 16"/>
          <p:cNvGraphicFramePr>
            <a:graphicFrameLocks noGrp="1"/>
          </p:cNvGraphicFramePr>
          <p:nvPr/>
        </p:nvGraphicFramePr>
        <p:xfrm>
          <a:off x="1018822" y="35366165"/>
          <a:ext cx="12728575" cy="41402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45715"/>
                <a:gridCol w="2545715"/>
                <a:gridCol w="2545715"/>
                <a:gridCol w="2545715"/>
                <a:gridCol w="2545715"/>
              </a:tblGrid>
              <a:tr h="828040"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 err="1"/>
                        <a:t>Coluna</a:t>
                      </a:r>
                      <a:r>
                        <a:rPr lang="en-US" sz="2845" baseline="0" dirty="0"/>
                        <a:t> 1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45" baseline="0" dirty="0" err="1"/>
                        <a:t>Coluna</a:t>
                      </a:r>
                      <a:r>
                        <a:rPr lang="en-US" sz="2845" baseline="0" dirty="0"/>
                        <a:t> 2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45" baseline="0" dirty="0" err="1"/>
                        <a:t>Coluna</a:t>
                      </a:r>
                      <a:r>
                        <a:rPr lang="en-US" sz="2845" baseline="0" dirty="0"/>
                        <a:t> 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45" baseline="0" dirty="0" err="1"/>
                        <a:t>Coluna</a:t>
                      </a:r>
                      <a:r>
                        <a:rPr lang="en-US" sz="2845" baseline="0" dirty="0"/>
                        <a:t> 4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45" baseline="0" dirty="0" err="1"/>
                        <a:t>Coluna</a:t>
                      </a:r>
                      <a:r>
                        <a:rPr lang="en-US" sz="2845" baseline="0" dirty="0"/>
                        <a:t> 5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</a:tr>
              <a:tr h="828040"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</a:tr>
              <a:tr h="828040"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</a:tr>
              <a:tr h="828040"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</a:tr>
              <a:tr h="828040"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45" baseline="0" dirty="0"/>
                        <a:t>123</a:t>
                      </a:r>
                      <a:endParaRPr lang="en-US" sz="2845" baseline="0" dirty="0"/>
                    </a:p>
                  </a:txBody>
                  <a:tcPr marL="81277" marR="81277" marT="40643" marB="40643"/>
                </a:tc>
              </a:tr>
            </a:tbl>
          </a:graphicData>
        </a:graphic>
      </p:graphicFrame>
      <p:graphicFrame>
        <p:nvGraphicFramePr>
          <p:cNvPr id="11" name="Chart 15"/>
          <p:cNvGraphicFramePr>
            <a:graphicFrameLocks noChangeAspect="1"/>
          </p:cNvGraphicFramePr>
          <p:nvPr/>
        </p:nvGraphicFramePr>
        <p:xfrm>
          <a:off x="15048089" y="16640932"/>
          <a:ext cx="12492567" cy="614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" imgW="14401800" imgH="7086600" progId="Excel.Chart.8">
                  <p:embed/>
                </p:oleObj>
              </mc:Choice>
              <mc:Fallback>
                <p:oleObj name="" r:id="rId2" imgW="14401800" imgH="7086600" progId="Excel.Chart.8">
                  <p:embed/>
                  <p:pic>
                    <p:nvPicPr>
                      <p:cNvPr id="0" name="Imagem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048089" y="16640932"/>
                        <a:ext cx="12492567" cy="6148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37"/>
          <p:cNvSpPr/>
          <p:nvPr/>
        </p:nvSpPr>
        <p:spPr>
          <a:xfrm flipV="1">
            <a:off x="1071034" y="5452021"/>
            <a:ext cx="26713744" cy="45156"/>
          </a:xfrm>
          <a:prstGeom prst="rect">
            <a:avLst/>
          </a:prstGeom>
          <a:solidFill>
            <a:srgbClr val="002B7B"/>
          </a:solidFill>
          <a:ln w="38100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defTabSz="914400">
              <a:spcBef>
                <a:spcPct val="0"/>
              </a:spcBef>
              <a:buNone/>
            </a:pPr>
            <a:endParaRPr lang="en-US" altLang="pt-BR" sz="1600" dirty="0">
              <a:ea typeface="MS PGothic" panose="020B0600070205080204" pitchFamily="34" charset="-128"/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1126067" y="9478061"/>
            <a:ext cx="26631900" cy="40923"/>
          </a:xfrm>
          <a:prstGeom prst="rect">
            <a:avLst/>
          </a:prstGeom>
          <a:solidFill>
            <a:srgbClr val="002B7B"/>
          </a:solidFill>
          <a:ln w="38100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defTabSz="914400">
              <a:spcBef>
                <a:spcPct val="0"/>
              </a:spcBef>
              <a:buNone/>
            </a:pPr>
            <a:endParaRPr lang="en-US" altLang="pt-BR" sz="1600" dirty="0">
              <a:ea typeface="MS PGothic" panose="020B0600070205080204" pitchFamily="34" charset="-128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1071034" y="9998832"/>
            <a:ext cx="12800188" cy="433493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1551305" indent="-155130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61055" indent="-1292225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170805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239000" indent="-103378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000">
                <a:solidFill>
                  <a:schemeClr val="tx1"/>
                </a:solidFill>
                <a:latin typeface="+mn-lt"/>
              </a:defRPr>
            </a:lvl4pPr>
            <a:lvl5pPr marL="9307830" indent="-1035050" algn="l" defTabSz="41370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defTabSz="914400" eaLnBrk="1" hangingPunct="1">
              <a:buNone/>
            </a:pPr>
            <a:r>
              <a:rPr lang="pt-BR" altLang="pt-BR" sz="5335" b="1" dirty="0">
                <a:latin typeface="Arial" panose="020B0604020202020204" pitchFamily="34" charset="0"/>
                <a:cs typeface="Geneva" pitchFamily="34" charset="0"/>
              </a:rPr>
              <a:t>INTRODUÇÃO</a:t>
            </a:r>
            <a:endParaRPr lang="pt-BR" altLang="pt-BR" sz="3200" b="1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  <a:endParaRPr lang="pt-BR" altLang="pt-BR" sz="3200" dirty="0">
              <a:latin typeface="Arial" panose="020B0604020202020204" pitchFamily="34" charset="0"/>
              <a:cs typeface="Geneva" pitchFamily="34" charset="0"/>
            </a:endParaRPr>
          </a:p>
          <a:p>
            <a:pPr marL="0" lvl="0" indent="0" defTabSz="914400" eaLnBrk="1" hangingPunct="1"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</a:t>
            </a:r>
            <a:endParaRPr lang="en-US" altLang="pt-BR" sz="2135" dirty="0">
              <a:latin typeface="Arial" panose="020B0604020202020204" pitchFamily="34" charset="0"/>
              <a:ea typeface="Geneva" pitchFamily="34" charset="0"/>
            </a:endParaRPr>
          </a:p>
        </p:txBody>
      </p:sp>
      <p:graphicFrame>
        <p:nvGraphicFramePr>
          <p:cNvPr id="16" name="Objeto 10"/>
          <p:cNvGraphicFramePr>
            <a:graphicFrameLocks noChangeAspect="1"/>
          </p:cNvGraphicFramePr>
          <p:nvPr/>
        </p:nvGraphicFramePr>
        <p:xfrm>
          <a:off x="15019867" y="10187921"/>
          <a:ext cx="12798778" cy="4917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4" imgW="14398625" imgH="5870575" progId="Excel.Chart.8">
                  <p:embed/>
                </p:oleObj>
              </mc:Choice>
              <mc:Fallback>
                <p:oleObj name="" r:id="rId4" imgW="14398625" imgH="5870575" progId="Excel.Chart.8">
                  <p:embed/>
                  <p:pic>
                    <p:nvPicPr>
                      <p:cNvPr id="0" name="Imagem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019867" y="10187921"/>
                        <a:ext cx="12798778" cy="491772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aixa de Texto 3"/>
          <p:cNvSpPr txBox="1"/>
          <p:nvPr/>
        </p:nvSpPr>
        <p:spPr>
          <a:xfrm>
            <a:off x="11305540" y="1944370"/>
            <a:ext cx="17571720" cy="11772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algn="ctr" eaLnBrk="1" hangingPunct="1"/>
            <a:r>
              <a:rPr lang="pt-BR" altLang="en-US" sz="4265" dirty="0">
                <a:latin typeface="Times New Roman" panose="02020603050405020304" pitchFamily="18" charset="0"/>
              </a:rPr>
              <a:t>LOGO DA INSTITUIÇÃO DE ORIGEM (OPCIONAL)</a:t>
            </a:r>
            <a:endParaRPr lang="pt-BR" altLang="en-US" sz="4265" dirty="0">
              <a:latin typeface="Times New Roman" panose="02020603050405020304" pitchFamily="18" charset="0"/>
            </a:endParaRPr>
          </a:p>
        </p:txBody>
      </p:sp>
      <p:sp>
        <p:nvSpPr>
          <p:cNvPr id="19" name="CaixaDeTexto 1"/>
          <p:cNvSpPr txBox="1"/>
          <p:nvPr/>
        </p:nvSpPr>
        <p:spPr>
          <a:xfrm>
            <a:off x="1018822" y="39701098"/>
            <a:ext cx="3793067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pt-BR" altLang="pt-BR" sz="2135" b="1" dirty="0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 sz="2135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  <a:endParaRPr lang="pt-BR" altLang="pt-BR" sz="21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2135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  <a:endParaRPr lang="pt-BR" altLang="pt-BR" sz="2135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CaixaDeTexto 18"/>
          <p:cNvSpPr txBox="1"/>
          <p:nvPr/>
        </p:nvSpPr>
        <p:spPr>
          <a:xfrm>
            <a:off x="15057967" y="15353998"/>
            <a:ext cx="3793067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pt-BR" altLang="pt-BR" sz="2135" b="1" dirty="0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 sz="2135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  <a:endParaRPr lang="pt-BR" altLang="pt-BR" sz="21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2135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  <a:endParaRPr lang="pt-BR" altLang="pt-BR" sz="2135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CaixaDeTexto 19"/>
          <p:cNvSpPr txBox="1"/>
          <p:nvPr/>
        </p:nvSpPr>
        <p:spPr>
          <a:xfrm>
            <a:off x="14984589" y="22789143"/>
            <a:ext cx="3793067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pt-BR" altLang="pt-BR" sz="2135" b="1" dirty="0">
                <a:latin typeface="Arial" panose="020B0604020202020204" pitchFamily="34" charset="0"/>
                <a:cs typeface="Arial" panose="020B0604020202020204" pitchFamily="34" charset="0"/>
              </a:rPr>
              <a:t>Figura 2 -</a:t>
            </a:r>
            <a:r>
              <a:rPr lang="pt-BR" altLang="pt-BR" sz="2135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  <a:endParaRPr lang="pt-BR" altLang="pt-BR" sz="21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2135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  <a:endParaRPr lang="pt-BR" altLang="pt-BR" sz="2135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Retângulo 2"/>
          <p:cNvSpPr/>
          <p:nvPr/>
        </p:nvSpPr>
        <p:spPr>
          <a:xfrm>
            <a:off x="14984589" y="23521510"/>
            <a:ext cx="14401800" cy="37096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pt-BR" altLang="pt-BR" sz="2135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</a:t>
            </a:r>
            <a:endParaRPr lang="pt-BR" altLang="pt-BR" sz="2135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4498</Words>
  <Application>WPS Presentation</Application>
  <PresentationFormat>Personalizar</PresentationFormat>
  <Paragraphs>88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16" baseType="lpstr">
      <vt:lpstr>Arial</vt:lpstr>
      <vt:lpstr>SimSun</vt:lpstr>
      <vt:lpstr>Wingdings</vt:lpstr>
      <vt:lpstr>Microsoft YaHei</vt:lpstr>
      <vt:lpstr>Arial Unicode MS</vt:lpstr>
      <vt:lpstr>Calibri</vt:lpstr>
      <vt:lpstr>Times New Roman</vt:lpstr>
      <vt:lpstr>Geneva</vt:lpstr>
      <vt:lpstr>Yu Gothic UI</vt:lpstr>
      <vt:lpstr>Geneva</vt:lpstr>
      <vt:lpstr>MS PGothic</vt:lpstr>
      <vt:lpstr>Liberation Mono</vt:lpstr>
      <vt:lpstr>Tema do Office</vt:lpstr>
      <vt:lpstr>Excel.Chart.8</vt:lpstr>
      <vt:lpstr>Excel.Chart.8</vt:lpstr>
      <vt:lpstr>PowerPoint 演示文稿</vt:lpstr>
    </vt:vector>
  </TitlesOfParts>
  <Company>GOL Linhas Aereas Inteligentes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Comunicação HDT</dc:creator>
  <cp:lastModifiedBy>tutores.hdt</cp:lastModifiedBy>
  <cp:revision>4</cp:revision>
  <dcterms:created xsi:type="dcterms:W3CDTF">2023-11-14T18:57:00Z</dcterms:created>
  <dcterms:modified xsi:type="dcterms:W3CDTF">2023-11-14T19:58:45Z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E2F4F938D8234D15AA52FF006494D470_13</vt:lpwstr>
  </property>
  <property fmtid="{D5CDD505-2E9C-101B-9397-08002B2CF9AE}" pid="3" name="KSOProductBuildVer">
    <vt:lpwstr>1046-12.2.0.13306</vt:lpwstr>
  </property>
</Properties>
</file>